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QXNYcW1+I9McapmJ3c4CbFDo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569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66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5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0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38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0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56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50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19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7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33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 popisek">
  <p:cSld name="Název a popise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ce s popiskem">
  <p:cSld name="Citace s popisk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k-SK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8" name="Google Shape;88;p23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k-SK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menovka">
  <p:cSld name="Jmenovk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6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6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6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6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35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33867" y="1576388"/>
            <a:ext cx="12192000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5400" b="1" dirty="0">
                <a:solidFill>
                  <a:srgbClr val="FF0000"/>
                </a:solidFill>
              </a:rPr>
              <a:t>PREDMETOVÁ KOMISIA SPOLOČENSKOVEDNÝCH PREDMETOV:</a:t>
            </a:r>
            <a:br>
              <a:rPr lang="sk-SK" sz="5400" b="1" dirty="0">
                <a:solidFill>
                  <a:srgbClr val="FF0000"/>
                </a:solidFill>
              </a:rPr>
            </a:br>
            <a:r>
              <a:rPr lang="sk-SK" sz="4800" b="1" dirty="0">
                <a:solidFill>
                  <a:srgbClr val="FFC000"/>
                </a:solidFill>
              </a:rPr>
              <a:t>DEJ/DEA</a:t>
            </a:r>
            <a:r>
              <a:rPr lang="sk-SK" sz="4800" b="1" dirty="0">
                <a:solidFill>
                  <a:srgbClr val="002060"/>
                </a:solidFill>
              </a:rPr>
              <a:t>, GEO/GEA, </a:t>
            </a:r>
            <a:r>
              <a:rPr lang="sk-SK" sz="4800" b="1" dirty="0">
                <a:solidFill>
                  <a:srgbClr val="00B050"/>
                </a:solidFill>
              </a:rPr>
              <a:t>EKO,</a:t>
            </a:r>
            <a:r>
              <a:rPr lang="sk-SK" sz="4800" b="1" dirty="0">
                <a:solidFill>
                  <a:srgbClr val="002060"/>
                </a:solidFill>
              </a:rPr>
              <a:t> </a:t>
            </a:r>
            <a:r>
              <a:rPr lang="sk-SK" sz="4800" b="1" dirty="0">
                <a:solidFill>
                  <a:srgbClr val="0070C0"/>
                </a:solidFill>
              </a:rPr>
              <a:t>OBN</a:t>
            </a:r>
            <a:r>
              <a:rPr lang="sk-SK" sz="4800" b="1" dirty="0">
                <a:solidFill>
                  <a:srgbClr val="002060"/>
                </a:solidFill>
              </a:rPr>
              <a:t> </a:t>
            </a:r>
            <a:r>
              <a:rPr lang="sk-SK" sz="5400" b="1" dirty="0">
                <a:solidFill>
                  <a:srgbClr val="002060"/>
                </a:solidFill>
              </a:rPr>
              <a:t> </a:t>
            </a:r>
            <a:endParaRPr sz="5400" b="1" dirty="0">
              <a:solidFill>
                <a:srgbClr val="00B05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body" idx="1"/>
          </p:nvPr>
        </p:nvSpPr>
        <p:spPr>
          <a:xfrm>
            <a:off x="209022" y="4337579"/>
            <a:ext cx="11795124" cy="23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sk-SK" sz="4000"/>
              <a:t>Pre šk. rok </a:t>
            </a:r>
            <a:r>
              <a:rPr lang="sk-SK" sz="4000" b="1"/>
              <a:t>2025/2026</a:t>
            </a:r>
            <a:r>
              <a:rPr lang="sk-SK" sz="4000"/>
              <a:t> ponúka naša PK pre predmaturitné  ročníky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sk-SK" sz="4000"/>
              <a:t> </a:t>
            </a:r>
            <a:r>
              <a:rPr lang="sk-SK" sz="4000" b="1"/>
              <a:t>5-ročného, 8-ročného a 4-ročného odboru</a:t>
            </a:r>
            <a:r>
              <a:rPr lang="sk-SK" sz="4000"/>
              <a:t> nasledujúce semináre a cvičenia:</a:t>
            </a:r>
            <a:endParaRPr/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ctrTitle"/>
          </p:nvPr>
        </p:nvSpPr>
        <p:spPr>
          <a:xfrm>
            <a:off x="431800" y="260350"/>
            <a:ext cx="113284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>
                <a:latin typeface="Arial"/>
                <a:ea typeface="Arial"/>
                <a:cs typeface="Arial"/>
                <a:sym typeface="Arial"/>
              </a:rPr>
              <a:t>SEMINÁR Z OBČIANSKEJ NÁUKY (SNS)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1228197" y="1227137"/>
            <a:ext cx="10869083" cy="53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Arial"/>
                <a:ea typeface="Arial"/>
                <a:cs typeface="Arial"/>
                <a:sym typeface="Arial"/>
              </a:rPr>
              <a:t>Časová dotácia </a:t>
            </a: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2 hod. týždenne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Určené pre VŠETKY študijné programy na našej škole.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Arial"/>
                <a:ea typeface="Arial"/>
                <a:cs typeface="Arial"/>
                <a:sym typeface="Arial"/>
              </a:rPr>
              <a:t>Náplň seminára 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Študent získa poznatky z vybraných spoločenskovedných disciplín: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psychológia,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právo, 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ekonómia a ekonomika, 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sociológia, politológia,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filozofia, 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ktoré využije na: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úspešné zvládnutie maturitnej skúšky, 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 prípravu na prijímacie skúšky na VŠ a scio testy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82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4000" b="1"/>
              <a:t>národné porovnávacie testy, testy študijných predpokladov</a:t>
            </a:r>
            <a:endParaRPr sz="4000"/>
          </a:p>
          <a:p>
            <a:pPr marL="0" lvl="0" indent="-82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4000" b="1"/>
              <a:t>na orientáciu v rôznych oblastiach svojho osobného a pracovného života</a:t>
            </a:r>
            <a:endParaRPr sz="4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5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0" descr="ek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9913" y="1064155"/>
            <a:ext cx="2418821" cy="99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sociolog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513" y="2420938"/>
            <a:ext cx="5678487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4076700"/>
            <a:ext cx="3071812" cy="129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417513" y="0"/>
            <a:ext cx="8610600" cy="129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</a:rPr>
              <a:t>SEMINÁR Z DEJEPISU (SED</a:t>
            </a:r>
            <a:r>
              <a:rPr lang="sk-SK"/>
              <a:t>)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09600" y="1412875"/>
            <a:ext cx="10972800" cy="54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Dotácia:</a:t>
            </a:r>
            <a:r>
              <a:rPr lang="sk-SK" sz="2800"/>
              <a:t> 2 hod./týždenne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Náplň: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300"/>
              <a:t>Svetové dejiny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300"/>
              <a:t>Slovenské dejiny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Cieľ :</a:t>
            </a:r>
            <a:r>
              <a:rPr lang="sk-SK" sz="2800"/>
              <a:t> úspešné zvládnutie maturitnej skúšky a príprava na VŠ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2800" b="1"/>
              <a:t>SED je určený pre: </a:t>
            </a:r>
            <a:r>
              <a:rPr lang="sk-SK" sz="2800"/>
              <a:t>študentov 4-ročného, 5-ročného a  8-ročného štúdia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/>
              <a:t>Seminár je </a:t>
            </a:r>
            <a:r>
              <a:rPr lang="sk-SK" sz="2800" b="1"/>
              <a:t>v slovenskom jazyku </a:t>
            </a:r>
            <a:r>
              <a:rPr lang="sk-SK" sz="2800"/>
              <a:t>☺ 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152" name="Google Shape;152;p2" descr="dej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7266" y="5840414"/>
            <a:ext cx="2080683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D-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4350" y="1412875"/>
            <a:ext cx="5327650" cy="249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 descr="C:\Users\emovci\Desktop\Kn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6964" y="517585"/>
            <a:ext cx="2817219" cy="253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ctrTitle"/>
          </p:nvPr>
        </p:nvSpPr>
        <p:spPr>
          <a:xfrm>
            <a:off x="1397000" y="242888"/>
            <a:ext cx="9326563" cy="9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>
                <a:solidFill>
                  <a:srgbClr val="002060"/>
                </a:solidFill>
              </a:rPr>
              <a:t>SEMINÁR Z DEJEPISU                 </a:t>
            </a:r>
            <a:r>
              <a:rPr lang="sk-SK" sz="4000" b="1"/>
              <a:t/>
            </a:r>
            <a:br>
              <a:rPr lang="sk-SK" sz="4000" b="1"/>
            </a:br>
            <a:r>
              <a:rPr lang="sk-SK" sz="3200" b="1">
                <a:solidFill>
                  <a:srgbClr val="002060"/>
                </a:solidFill>
              </a:rPr>
              <a:t>V ANGLICKOM JAZYKU SDA </a:t>
            </a:r>
            <a:endParaRPr sz="3200" b="1">
              <a:solidFill>
                <a:srgbClr val="002060"/>
              </a:solidFill>
            </a:endParaRP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198438" y="1447800"/>
            <a:ext cx="9858375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sk-SK" sz="3900" b="1"/>
              <a:t>Obsah:</a:t>
            </a:r>
            <a:endParaRPr/>
          </a:p>
          <a:p>
            <a:pPr marL="28575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/>
              <a:t>príprava na maturitu a prijímacie pohovory humanitných VŠ pre študentov </a:t>
            </a:r>
            <a:r>
              <a:rPr lang="sk-SK" sz="3100" b="1"/>
              <a:t>V.A,V.B5 a oktávy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 b="1"/>
              <a:t>pri príprave na maturitu sa budeme sústrediť na všetky 3 časti maturitného zadania z dejepisu</a:t>
            </a:r>
            <a:endParaRPr sz="2400"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600" b="1"/>
              <a:t>zopakujeme si učivo od 2. až po 4.ročník 5-roč. programu alebo 5.-7.ročníka 8-roč. programu</a:t>
            </a:r>
            <a:endParaRPr sz="1600"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časová dotácia:</a:t>
            </a:r>
            <a:r>
              <a:rPr lang="sk-SK" sz="1800"/>
              <a:t> </a:t>
            </a:r>
            <a:r>
              <a:rPr lang="sk-SK" sz="1800" b="1"/>
              <a:t>2 hod./týždeň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>
            <a:spLocks noGrp="1"/>
          </p:cNvSpPr>
          <p:nvPr>
            <p:ph type="ctrTitle"/>
          </p:nvPr>
        </p:nvSpPr>
        <p:spPr>
          <a:xfrm>
            <a:off x="619760" y="519545"/>
            <a:ext cx="7828050" cy="139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ROZŠIRUJÚCI SEMINÁR Z DEJEPISU                 </a:t>
            </a:r>
            <a:b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 ANGLICKOM JAZYKU – </a:t>
            </a:r>
            <a:b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VYBRANÉ KAPITOLY Z DEJÍN (VKD)</a:t>
            </a:r>
            <a:endParaRPr sz="2800" b="1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subTitle" idx="1"/>
          </p:nvPr>
        </p:nvSpPr>
        <p:spPr>
          <a:xfrm>
            <a:off x="619760" y="2194560"/>
            <a:ext cx="68326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/>
              <a:t>Pre študentov </a:t>
            </a:r>
            <a:r>
              <a:rPr lang="sk-SK" sz="1700" b="1"/>
              <a:t>V.A,V.B5 a oktávy</a:t>
            </a:r>
            <a:endParaRPr sz="1700" b="1"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 b="1"/>
              <a:t>Obsah: </a:t>
            </a:r>
            <a:endParaRPr/>
          </a:p>
          <a:p>
            <a:pPr marL="3429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/>
              <a:t>praktické a aplikačné úlohy z dejepisu (práca s tabuľkami, dokumentami, mapami a podobne), detailné štúdium niektorých vybraných kapitol z dejín,</a:t>
            </a: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/>
              <a:t>vedomosti a zručnosti, z ktorých budete čerpať aj pri prijímacích pohovoroch na univerzity, počas ďalšieho štúdia ale aj v bežnom živote. 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 b="1"/>
              <a:t>Seminár si voľte, ak ste si už zvolili všetky potrebné na vašu maturitu a ešte stále vám ostáva dvojhodinovka, ktorú chcete efektívne využiť.</a:t>
            </a:r>
            <a:endParaRPr sz="1700" b="1"/>
          </a:p>
          <a:p>
            <a:pPr marL="0" lvl="0" indent="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 b="1"/>
              <a:t> časová dotácia:</a:t>
            </a:r>
            <a:r>
              <a:rPr lang="sk-SK" sz="1700"/>
              <a:t> </a:t>
            </a:r>
            <a:r>
              <a:rPr lang="sk-SK" sz="1700" b="1"/>
              <a:t>2 hod./týždeň</a:t>
            </a:r>
            <a:endParaRPr/>
          </a:p>
        </p:txBody>
      </p:sp>
      <p:pic>
        <p:nvPicPr>
          <p:cNvPr id="168" name="Google Shape;168;p4" descr="Primary Sources - History - LibGuides at Lancaster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984" y="1028700"/>
            <a:ext cx="4099978" cy="264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3306763" y="-7938"/>
            <a:ext cx="8610600" cy="129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</a:rPr>
              <a:t>SEMINÁR Z GEOGRAFIE </a:t>
            </a:r>
            <a:r>
              <a:rPr lang="sk-SK" sz="3200" b="1">
                <a:solidFill>
                  <a:schemeClr val="lt1"/>
                </a:solidFill>
                <a:highlight>
                  <a:srgbClr val="FFFF00"/>
                </a:highlight>
              </a:rPr>
              <a:t>(SEG)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564034" y="1386181"/>
            <a:ext cx="11856155" cy="569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sk-SK" sz="2000" b="1">
                <a:solidFill>
                  <a:srgbClr val="FF0000"/>
                </a:solidFill>
              </a:rPr>
              <a:t>Obsah SEG: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Fyzická geografia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Humánna geografia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Regióny sveta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Slovensko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Cieľ :</a:t>
            </a:r>
            <a:r>
              <a:rPr lang="sk-SK" sz="1800"/>
              <a:t> úspešne zvládnuť maturitnú skúšku. Pripraviť sa na VŠ, ktorej súčasťou je geografia.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Dotácia:</a:t>
            </a:r>
            <a:r>
              <a:rPr lang="sk-SK" sz="1800"/>
              <a:t> </a:t>
            </a:r>
            <a:r>
              <a:rPr lang="sk-SK" sz="1800" b="1"/>
              <a:t>2 hod./týždenne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SEG je určený pre: </a:t>
            </a:r>
            <a:r>
              <a:rPr lang="sk-SK" sz="1800"/>
              <a:t>  študentov štvorročného, päťročného a osemročného odboru </a:t>
            </a:r>
            <a:endParaRPr sz="1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sk-SK" sz="2000" b="1">
                <a:solidFill>
                  <a:srgbClr val="FF0000"/>
                </a:solidFill>
              </a:rPr>
              <a:t>Seminár je</a:t>
            </a:r>
            <a:r>
              <a:rPr lang="sk-SK" sz="2000">
                <a:solidFill>
                  <a:srgbClr val="FF0000"/>
                </a:solidFill>
              </a:rPr>
              <a:t> </a:t>
            </a:r>
            <a:r>
              <a:rPr lang="sk-SK" sz="2000" b="1">
                <a:solidFill>
                  <a:srgbClr val="FF0000"/>
                </a:solidFill>
              </a:rPr>
              <a:t>v slovenskom jazyku a maturovať z neho môžu iba študenti štvorročného odboru. </a:t>
            </a:r>
            <a:r>
              <a:rPr lang="sk-SK" sz="2000">
                <a:solidFill>
                  <a:srgbClr val="FF0000"/>
                </a:solidFill>
              </a:rPr>
              <a:t>  </a:t>
            </a:r>
            <a:endParaRPr sz="20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pic>
        <p:nvPicPr>
          <p:cNvPr id="175" name="Google Shape;175;p5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691" y="979665"/>
            <a:ext cx="6615053" cy="329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 descr="Greenland... Iceland... WTF?"/>
          <p:cNvSpPr/>
          <p:nvPr/>
        </p:nvSpPr>
        <p:spPr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6" descr="Greenland... Iceland... WTF?"/>
          <p:cNvSpPr/>
          <p:nvPr/>
        </p:nvSpPr>
        <p:spPr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6" descr="Greenland... Iceland... WTF?"/>
          <p:cNvSpPr/>
          <p:nvPr/>
        </p:nvSpPr>
        <p:spPr>
          <a:xfrm>
            <a:off x="614363" y="1603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 descr="Greenland... Iceland... WTF?"/>
          <p:cNvSpPr/>
          <p:nvPr/>
        </p:nvSpPr>
        <p:spPr>
          <a:xfrm>
            <a:off x="817563" y="3127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328613" y="120650"/>
            <a:ext cx="114458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Základy geografie (ZGA)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656137" y="893118"/>
            <a:ext cx="753586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ZGA  ciele:  primárne príprava na úspešné zvládnutie MS a VŠ smerov, kde sa GEO vyskytuje v študijných programoch ako  (ekonomika, medzinárodné vzťahy, medzinárodný obchod, politológia, geopolitika)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Pre: </a:t>
            </a:r>
            <a:r>
              <a:rPr lang="sk-SK" sz="1800" b="1" i="0" u="sng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V.A/B5 a oktávu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42875" y="1428750"/>
            <a:ext cx="440213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Koľko? </a:t>
            </a:r>
            <a:r>
              <a:rPr lang="sk-SK" sz="2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2hod/týždeň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260136" y="2859260"/>
            <a:ext cx="668813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sng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Obsah:</a:t>
            </a: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opakovanie a upevnenie vedomostí a zručností z oblasti fyzickej geo (planetárna geo, kartografia, atmo, bio, hydro a litosféra), humánnej geo (demografia, sídla a svetové hospodárstvo – poľnohospodárstvo, priemysel, CR a doprava) a regionálnej geo (svet, politika a komplexné charakteristiky kontinentov, geografia SR)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sng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Forma a systém hodnotenia</a:t>
            </a: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vyučovanie sa realizuje systémom podobným hodinám GEO a CVG. </a:t>
            </a:r>
            <a:endParaRPr/>
          </a:p>
        </p:txBody>
      </p:sp>
      <p:pic>
        <p:nvPicPr>
          <p:cNvPr id="188" name="Google Shape;188;p6" descr="http://memeblender.com/wp-content/uploads/2011/11/meme-comic-iceland-and-greenla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5900" y="3498850"/>
            <a:ext cx="3703638" cy="2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2573338" y="633413"/>
            <a:ext cx="901382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KAPITOLY Z REGIÓNOV SVETA (RSA)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663575" y="19653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k-SK" sz="2000" b="1"/>
              <a:t>Koľko? </a:t>
            </a:r>
            <a:r>
              <a:rPr lang="sk-SK" sz="2000" b="1">
                <a:solidFill>
                  <a:srgbClr val="FF0000"/>
                </a:solidFill>
              </a:rPr>
              <a:t>2hod/týždeň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k-SK" sz="2400" b="1"/>
              <a:t>RSA – </a:t>
            </a:r>
            <a:r>
              <a:rPr lang="sk-SK" sz="1800" b="1">
                <a:solidFill>
                  <a:srgbClr val="FF0000"/>
                </a:solidFill>
              </a:rPr>
              <a:t>Rozširujúci seminár pre V.A/B5 a oktávu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latin typeface="Federo"/>
              <a:ea typeface="Federo"/>
              <a:cs typeface="Federo"/>
              <a:sym typeface="Fede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455" y="2849562"/>
            <a:ext cx="5969000" cy="225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4950" y="1787525"/>
            <a:ext cx="5041900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7425" y="4830763"/>
            <a:ext cx="8429625" cy="19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/>
          <p:nvPr/>
        </p:nvSpPr>
        <p:spPr>
          <a:xfrm>
            <a:off x="9901238" y="3201988"/>
            <a:ext cx="287337" cy="13763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8F1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242888" y="5105400"/>
            <a:ext cx="3001962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Cieľ: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Rozvíjať a zlepšovať geografické a komunikačné zručnosti prostredníctvom tém, ktoré presahujú učebné osnovy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ctrTitle"/>
          </p:nvPr>
        </p:nvSpPr>
        <p:spPr>
          <a:xfrm>
            <a:off x="1098132" y="141288"/>
            <a:ext cx="10702090" cy="9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800" b="1"/>
              <a:t>  </a:t>
            </a:r>
            <a:r>
              <a:rPr lang="sk-SK" sz="4900" b="1"/>
              <a:t>SEMINÁR: </a:t>
            </a:r>
            <a:r>
              <a:rPr lang="sk-SK" sz="4900" b="1">
                <a:solidFill>
                  <a:srgbClr val="002060"/>
                </a:solidFill>
              </a:rPr>
              <a:t>EKON</a:t>
            </a:r>
            <a:r>
              <a:rPr lang="sk-SK" sz="4800" b="1">
                <a:solidFill>
                  <a:srgbClr val="002060"/>
                </a:solidFill>
              </a:rPr>
              <a:t>OMIKA (SEK)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24" y="4249654"/>
            <a:ext cx="29273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51803" y="1455738"/>
            <a:ext cx="116941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Časová dotácia</a:t>
            </a:r>
            <a:r>
              <a:rPr lang="sk-SK"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 </a:t>
            </a:r>
            <a:r>
              <a:rPr lang="sk-SK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hodiny týždenne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   SEMINÁR JE URČENÝ PRE ŠTUDENTOV ŠTVORROČNĚHO ŠTÚDIA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Obsah seminára: 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Hlavným cieľom ekonomického seminára  bude v prvom rade: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Príprava na maturitnú skúšku z predmetu Ekonomika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Príprava na prijímacie skúšky na VŠ ekonomického zamerania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praktická príprava zameraná na uplatnenie sa na trhu práce.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NOVINKA: Možnosť získania certifikátu z Ekonómie a ekonomiky v spolupráci s JA Slovensko</a:t>
            </a:r>
            <a:endParaRPr sz="1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858" y="4410075"/>
            <a:ext cx="3092450" cy="231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5377" y="4420101"/>
            <a:ext cx="4551363" cy="23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40000">
            <a:off x="9663280" y="824832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409575" y="9525"/>
            <a:ext cx="11782425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/>
            </a:r>
            <a:br>
              <a:rPr lang="sk-SK"/>
            </a:br>
            <a:r>
              <a:rPr lang="sk-SK"/>
              <a:t>SEMINÁR: </a:t>
            </a:r>
            <a:r>
              <a:rPr lang="sk-SK" b="1">
                <a:solidFill>
                  <a:srgbClr val="002060"/>
                </a:solidFill>
              </a:rPr>
              <a:t>ZÁKLADY EKONÓMIE A EKONOMIKY (ZEE)</a:t>
            </a: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204454" y="3033212"/>
            <a:ext cx="5575300" cy="339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64762"/>
              </a:buClr>
              <a:buSzPts val="2000"/>
              <a:buFont typeface="Arial"/>
              <a:buNone/>
            </a:pPr>
            <a:r>
              <a:rPr lang="sk-SK" sz="2000" b="1">
                <a:solidFill>
                  <a:srgbClr val="064762"/>
                </a:solidFill>
              </a:rPr>
              <a:t>Teoretická časť: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Úvod do ekonómie a ekonomiky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Trh a trhový mechanizmus 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Trh pôdy, trh práce, trh kapitálu 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Finančná gramotnosť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Vznik a podstata peňazí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Podnik a základné formy podnikania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Personálna činnosť podniku, financovanie podniku, majetok podniku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Národné hospodárstvo – HDP, Inflácia, nezamestnanosť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Úlohy štátu v ekonomike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 Svetové hospodárstvo – EÚ a eurozóna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2"/>
          </p:nvPr>
        </p:nvSpPr>
        <p:spPr>
          <a:xfrm>
            <a:off x="6297613" y="3190875"/>
            <a:ext cx="5208587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419601" y="957764"/>
            <a:ext cx="11349038" cy="18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Časová dotácia:</a:t>
            </a:r>
            <a:r>
              <a:rPr lang="sk-SK"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</a:t>
            </a: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hodiny týždenne</a:t>
            </a:r>
            <a:endParaRPr sz="1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SEMINÁR JE URČENÝ PRE ŠTUDENTOV PÄŤROČNÉHO A OSEMROČNÉHO ŠTÚDIA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Obsah seminára: 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Seminár je zameraný na prípravu získať základné teoretické ekonomické poznatky, ktoré budete môcť ďalej rozvíjať na vysokých školách ekonomického zamerania, alebo uplatniť ich na trhu práce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375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NOVINKA: Možnosť získania certifikátu z Ekonómie a ekonomiky v spolupráci s JA Slovensko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6246729" y="3114425"/>
            <a:ext cx="5208588" cy="366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sk-SK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Praktická časť: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Riešenie prípadových štúdií - aplikovanie vedomostí v praxi</a:t>
            </a: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Vypracovanie a odprezentovanie marketingového plánu, podnikateľského zámeru, alebo inej časti podnikateľského plánu.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9" descr="C:\Documents and Settings\5_rocnik\Plocha\ekomfjvdpg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6346" y="5295399"/>
            <a:ext cx="1876425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Obrázok, na ktorom je biela tabuľa&#10;&#10;Automaticky generovaný pop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5679" y="5187448"/>
            <a:ext cx="1571793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Vlastná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Arial Rounded</vt:lpstr>
      <vt:lpstr>Noto Sans Symbols</vt:lpstr>
      <vt:lpstr>Federo</vt:lpstr>
      <vt:lpstr>Century Gothic</vt:lpstr>
      <vt:lpstr>Kondenzační stopa</vt:lpstr>
      <vt:lpstr>PREDMETOVÁ KOMISIA SPOLOČENSKOVEDNÝCH PREDMETOV: DEJ/DEA, GEO/GEA, EKO, OBN  </vt:lpstr>
      <vt:lpstr>SEMINÁR Z DEJEPISU (SED)</vt:lpstr>
      <vt:lpstr>SEMINÁR Z DEJEPISU                  V ANGLICKOM JAZYKU SDA </vt:lpstr>
      <vt:lpstr>ROZŠIRUJÚCI SEMINÁR Z DEJEPISU                  V ANGLICKOM JAZYKU –  VYBRANÉ KAPITOLY Z DEJÍN (VKD)</vt:lpstr>
      <vt:lpstr>SEMINÁR Z GEOGRAFIE (SEG)</vt:lpstr>
      <vt:lpstr>Prezentácia programu PowerPoint</vt:lpstr>
      <vt:lpstr>KAPITOLY Z REGIÓNOV SVETA (RSA)</vt:lpstr>
      <vt:lpstr>  SEMINÁR: EKONOMIKA (SEK)</vt:lpstr>
      <vt:lpstr> SEMINÁR: ZÁKLADY EKONÓMIE A EKONOMIKY (ZEE)</vt:lpstr>
      <vt:lpstr>SEMINÁR Z OBČIANSKEJ NÁUKY (SNS)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PREDMETOVÁ KOMISIA SPOLOČENSKOVEDNÝCH PREDMETOV: DEJ/DEA, GEO/GEA, EKO, OBN</dc:title>
  <dc:creator>Manažér</dc:creator>
  <cp:lastModifiedBy>Janka Záborská</cp:lastModifiedBy>
  <cp:revision>2</cp:revision>
  <dcterms:created xsi:type="dcterms:W3CDTF">2014-04-01T14:35:51Z</dcterms:created>
  <dcterms:modified xsi:type="dcterms:W3CDTF">2025-04-11T11:10:18Z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0x0101007890EB6A8060434690963FF3D61F663A</vt:lpwstr>
  </property>
  <property fmtid="{D5CDD505-2E9C-101B-9397-08002B2CF9AE}" pid="3" name="MediaServiceImageTags">
    <vt:lpwstr/>
  </property>
</Properties>
</file>